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7" r:id="rId4"/>
    <p:sldId id="268" r:id="rId5"/>
    <p:sldId id="269" r:id="rId6"/>
    <p:sldId id="27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599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0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 err="1" smtClean="0">
                <a:solidFill>
                  <a:srgbClr val="54BC9B"/>
                </a:solidFill>
              </a:rPr>
              <a:t>Comunicarea</a:t>
            </a:r>
            <a:r>
              <a:rPr lang="en-US" sz="3000" b="1" spc="300" dirty="0" smtClean="0">
                <a:solidFill>
                  <a:srgbClr val="54BC9B"/>
                </a:solidFill>
              </a:rPr>
              <a:t> </a:t>
            </a:r>
            <a:r>
              <a:rPr lang="en-US" sz="3000" b="1" spc="300" dirty="0" err="1" smtClean="0">
                <a:solidFill>
                  <a:srgbClr val="54BC9B"/>
                </a:solidFill>
              </a:rPr>
              <a:t>prin</a:t>
            </a:r>
            <a:r>
              <a:rPr lang="en-US" sz="3000" b="1" spc="300" dirty="0" smtClean="0">
                <a:solidFill>
                  <a:srgbClr val="54BC9B"/>
                </a:solidFill>
              </a:rPr>
              <a:t> </a:t>
            </a:r>
            <a:r>
              <a:rPr lang="en-US" sz="3000" b="1" spc="300" dirty="0" err="1" smtClean="0">
                <a:solidFill>
                  <a:srgbClr val="54BC9B"/>
                </a:solidFill>
              </a:rPr>
              <a:t>intermediul</a:t>
            </a:r>
            <a:r>
              <a:rPr lang="en-US" sz="3000" b="1" spc="300" dirty="0" smtClean="0">
                <a:solidFill>
                  <a:srgbClr val="54BC9B"/>
                </a:solidFill>
              </a:rPr>
              <a:t> </a:t>
            </a:r>
            <a:r>
              <a:rPr lang="en-US" sz="3000" b="1" spc="300" dirty="0" err="1" smtClean="0">
                <a:solidFill>
                  <a:srgbClr val="54BC9B"/>
                </a:solidFill>
              </a:rPr>
              <a:t>dronelor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Comunicarea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997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Majoritatea UAVs(dronelor) folosesc o </a:t>
            </a:r>
            <a:r>
              <a:rPr lang="pt-BR" sz="3000" b="1" spc="100" dirty="0" smtClean="0">
                <a:solidFill>
                  <a:schemeClr val="bg1"/>
                </a:solidFill>
              </a:rPr>
              <a:t>frecventa radio </a:t>
            </a:r>
            <a:r>
              <a:rPr lang="pt-BR" sz="3000" b="1" spc="100" dirty="0" smtClean="0">
                <a:solidFill>
                  <a:srgbClr val="54BC9B"/>
                </a:solidFill>
              </a:rPr>
              <a:t>frontala care conecteaza antena cu convertorul digital analog.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Comunicarea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77153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Un </a:t>
            </a:r>
            <a:r>
              <a:rPr lang="pt-BR" sz="3000" b="1" spc="100" dirty="0" smtClean="0">
                <a:solidFill>
                  <a:schemeClr val="bg1"/>
                </a:solidFill>
              </a:rPr>
              <a:t>calculator de zbor </a:t>
            </a:r>
            <a:r>
              <a:rPr lang="pt-BR" sz="3000" b="1" spc="100" dirty="0" smtClean="0">
                <a:solidFill>
                  <a:srgbClr val="54BC9B"/>
                </a:solidFill>
              </a:rPr>
              <a:t>controleaza dispozitivele electronice ale dronei(si poate fi capabil de opratii autonome sau </a:t>
            </a:r>
          </a:p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semi-autonome)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Semnal Radio din Partea Operatorului</a:t>
            </a:r>
            <a:endParaRPr lang="pt-BR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84784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r>
              <a:rPr lang="pt-BR" sz="3000" b="1" spc="100" dirty="0" smtClean="0">
                <a:solidFill>
                  <a:srgbClr val="54BC9B"/>
                </a:solidFill>
              </a:rPr>
              <a:t>Poate fi transmis prin</a:t>
            </a:r>
          </a:p>
        </p:txBody>
      </p:sp>
      <p:sp>
        <p:nvSpPr>
          <p:cNvPr id="2" name="Retângulo 1"/>
          <p:cNvSpPr/>
          <p:nvPr/>
        </p:nvSpPr>
        <p:spPr>
          <a:xfrm>
            <a:off x="1390210" y="3078060"/>
            <a:ext cx="63635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CONTROL DE LA SOL</a:t>
            </a:r>
          </a:p>
          <a:p>
            <a:pPr algn="ctr"/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chemeClr val="bg1"/>
                </a:solidFill>
              </a:rPr>
              <a:t>SAU</a:t>
            </a:r>
          </a:p>
          <a:p>
            <a:pPr algn="ctr"/>
            <a:endParaRPr lang="pt-BR" sz="3000" b="1" spc="100" dirty="0">
              <a:solidFill>
                <a:schemeClr val="bg1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RETEAUA DE CONTROL LA DISTANTA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79512" y="1182231"/>
            <a:ext cx="67687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spc="100" dirty="0" smtClean="0">
                <a:solidFill>
                  <a:schemeClr val="bg1"/>
                </a:solidFill>
              </a:rPr>
              <a:t>Poate fi o persoana operand un transmitator/receptor radio, un smartphone, o tableta, un calculator, sau  poate fi semnificatia originala a unei statii militare de control de la sol.</a:t>
            </a:r>
          </a:p>
          <a:p>
            <a:r>
              <a:rPr lang="pt-BR" sz="2600" b="1" spc="100" dirty="0" smtClean="0">
                <a:solidFill>
                  <a:schemeClr val="bg1"/>
                </a:solidFill>
              </a:rPr>
              <a:t>Controlul se poate face prin dispozitive ce pot fi purtate, recunoasterea miscarii umane sau prin undele creierului uman(care au fost demonstrate </a:t>
            </a:r>
            <a:r>
              <a:rPr lang="pt-BR" sz="2600" b="1" spc="100" dirty="0" smtClean="0">
                <a:solidFill>
                  <a:schemeClr val="bg1"/>
                </a:solidFill>
              </a:rPr>
              <a:t>recent</a:t>
            </a:r>
            <a:r>
              <a:rPr lang="pt-BR" sz="2600" b="1" spc="100" dirty="0" smtClean="0">
                <a:solidFill>
                  <a:schemeClr val="bg1"/>
                </a:solidFill>
              </a:rPr>
              <a:t>).</a:t>
            </a:r>
            <a:endParaRPr lang="pt-BR" sz="2600" b="1" spc="100" dirty="0" smtClean="0">
              <a:solidFill>
                <a:schemeClr val="bg1"/>
              </a:solidFill>
            </a:endParaRPr>
          </a:p>
          <a:p>
            <a:endParaRPr lang="pt-BR" sz="2600" b="1" spc="100" dirty="0">
              <a:solidFill>
                <a:schemeClr val="bg1"/>
              </a:solidFill>
            </a:endParaRPr>
          </a:p>
          <a:p>
            <a:endParaRPr lang="en-US" sz="26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253" y="411357"/>
            <a:ext cx="5126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Control de la sol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Reteaua de control de la distanta</a:t>
            </a:r>
            <a:endParaRPr lang="pt-BR" sz="38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4000" y="1700808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100" dirty="0" err="1" smtClean="0">
                <a:solidFill>
                  <a:srgbClr val="54BC9B"/>
                </a:solidFill>
              </a:rPr>
              <a:t>Legaturi</a:t>
            </a:r>
            <a:r>
              <a:rPr lang="en-US" sz="2800" b="1" spc="100" dirty="0" smtClean="0">
                <a:solidFill>
                  <a:srgbClr val="54BC9B"/>
                </a:solidFill>
              </a:rPr>
              <a:t>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prin</a:t>
            </a:r>
            <a:r>
              <a:rPr lang="en-US" sz="2800" b="1" spc="100" dirty="0" smtClean="0">
                <a:solidFill>
                  <a:srgbClr val="54BC9B"/>
                </a:solidFill>
              </a:rPr>
              <a:t>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satelit</a:t>
            </a:r>
            <a:r>
              <a:rPr lang="en-US" sz="2800" b="1" spc="100" dirty="0" smtClean="0">
                <a:solidFill>
                  <a:srgbClr val="54BC9B"/>
                </a:solidFill>
              </a:rPr>
              <a:t> de date de tip duplex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pentru</a:t>
            </a:r>
            <a:r>
              <a:rPr lang="en-US" sz="2800" b="1" spc="100" dirty="0" smtClean="0">
                <a:solidFill>
                  <a:srgbClr val="54BC9B"/>
                </a:solidFill>
              </a:rPr>
              <a:t>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putere</a:t>
            </a:r>
            <a:r>
              <a:rPr lang="en-US" sz="2800" b="1" spc="100" dirty="0" smtClean="0">
                <a:solidFill>
                  <a:srgbClr val="54BC9B"/>
                </a:solidFill>
              </a:rPr>
              <a:t>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militara</a:t>
            </a:r>
            <a:r>
              <a:rPr lang="en-US" sz="2800" b="1" spc="100" dirty="0" smtClean="0">
                <a:solidFill>
                  <a:srgbClr val="54BC9B"/>
                </a:solidFill>
              </a:rPr>
              <a:t>. 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87162"/>
            <a:ext cx="4896544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800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Acum poti trece la urmatorul subiect...</a:t>
            </a:r>
          </a:p>
          <a:p>
            <a:r>
              <a:rPr lang="pt-BR" sz="3000" b="1" dirty="0" smtClean="0">
                <a:solidFill>
                  <a:schemeClr val="bg1"/>
                </a:solidFill>
              </a:rPr>
              <a:t>      </a:t>
            </a:r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 Cum functioneaza dronele Quadcopter?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FELICITARI!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172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Ancuta</cp:lastModifiedBy>
  <cp:revision>43</cp:revision>
  <dcterms:created xsi:type="dcterms:W3CDTF">2017-03-08T21:43:37Z</dcterms:created>
  <dcterms:modified xsi:type="dcterms:W3CDTF">2018-01-20T18:14:04Z</dcterms:modified>
</cp:coreProperties>
</file>